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10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F101D-0B88-4D63-993F-A7DB13970851}" type="datetimeFigureOut">
              <a:rPr kumimoji="1" lang="ja-JP" altLang="en-US" smtClean="0"/>
              <a:pPr/>
              <a:t>2016/3/5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2E9D0-7EED-4937-9E09-4A5A47A1B445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orochi\Documents\Bandicam\bandicam%202016-03-04%2023-33-06-522.avi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3d.com/jp/get-unity/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etaseq.net/jp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mqdl.jpn.org/sb.cgi?eid=1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ゲーム開発講座１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3200" dirty="0" err="1" smtClean="0"/>
              <a:t>ー</a:t>
            </a:r>
            <a:r>
              <a:rPr lang="ja-JP" altLang="en-US" sz="3200" dirty="0" smtClean="0"/>
              <a:t>自分でモデルを作って動かしてみよう</a:t>
            </a:r>
            <a:r>
              <a:rPr lang="en-US" altLang="ja-JP" sz="3200" dirty="0" smtClean="0"/>
              <a:t>―</a:t>
            </a:r>
            <a:endParaRPr kumimoji="1" lang="ja-JP" altLang="en-US" sz="32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Takanori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uoi</a:t>
            </a:r>
            <a:endParaRPr kumimoji="1" lang="en-US" altLang="ja-JP" dirty="0" smtClean="0"/>
          </a:p>
          <a:p>
            <a:r>
              <a:rPr lang="en-US" altLang="ja-JP" dirty="0" smtClean="0"/>
              <a:t>Twitter ID:OROCHI_TUNGUS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成功したら以下のように「ボーン」の項目が追加されている</a:t>
            </a:r>
            <a:r>
              <a:rPr kumimoji="1" lang="en-US" altLang="ja-JP" dirty="0" smtClean="0"/>
              <a:t>.</a:t>
            </a:r>
            <a:endParaRPr lang="en-US" altLang="ja-JP" dirty="0"/>
          </a:p>
          <a:p>
            <a:r>
              <a:rPr lang="ja-JP" altLang="en-US" dirty="0" smtClean="0"/>
              <a:t>これで準備完了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03743" y="3212976"/>
            <a:ext cx="233651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8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基本図形の生成だけで割とそれっぽいものが作れる</a:t>
            </a:r>
            <a:endParaRPr lang="en-US" altLang="ja-JP" dirty="0" smtClean="0"/>
          </a:p>
          <a:p>
            <a:r>
              <a:rPr lang="ja-JP" altLang="en-US" dirty="0" smtClean="0"/>
              <a:t>とりあえず</a:t>
            </a:r>
            <a:r>
              <a:rPr lang="ja-JP" altLang="en-US" dirty="0" err="1" smtClean="0"/>
              <a:t>こ</a:t>
            </a:r>
            <a:r>
              <a:rPr lang="ja-JP" altLang="en-US" dirty="0" smtClean="0"/>
              <a:t>けしみたいなものを作ってみよう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207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2204864"/>
            <a:ext cx="2336513" cy="35306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31840" y="2097956"/>
            <a:ext cx="5419217" cy="374441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043608" y="6165304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「コマンド」→「基本図形」ボタンで基本図形作成モードになる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479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「基本図形」パネルの「作成」ボタンで指定した図形が作成され</a:t>
            </a:r>
            <a:r>
              <a:rPr lang="ja-JP" altLang="en-US" dirty="0" smtClean="0"/>
              <a:t>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680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8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810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メニューバーの「パネル」の「オブジェクトパネル」を</a:t>
            </a:r>
            <a:r>
              <a:rPr kumimoji="1" lang="en-US" altLang="ja-JP" dirty="0" smtClean="0"/>
              <a:t>ON</a:t>
            </a:r>
            <a:r>
              <a:rPr kumimoji="1" lang="ja-JP" altLang="en-US" dirty="0" smtClean="0"/>
              <a:t>にすると、右側にオブジェクト</a:t>
            </a:r>
            <a:endParaRPr kumimoji="1" lang="en-US" altLang="ja-JP" dirty="0" smtClean="0"/>
          </a:p>
          <a:p>
            <a:r>
              <a:rPr kumimoji="1" lang="ja-JP" altLang="en-US" dirty="0" smtClean="0"/>
              <a:t>パネルが生成される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8006" y="1772816"/>
            <a:ext cx="5422234" cy="37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4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85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「オブジェクトパネル」の「設定」を押すと設定画面が出てくるので、名前を「</a:t>
            </a:r>
            <a:r>
              <a:rPr kumimoji="1" lang="en-US" altLang="ja-JP" dirty="0" smtClean="0"/>
              <a:t>body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1800" y="1628800"/>
            <a:ext cx="3197265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7431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「オブジェクトパネル」の「新規」を押して、</a:t>
            </a:r>
            <a:r>
              <a:rPr lang="ja-JP" altLang="en-US" dirty="0"/>
              <a:t>生成</a:t>
            </a:r>
            <a:r>
              <a:rPr lang="ja-JP" altLang="en-US" dirty="0" smtClean="0"/>
              <a:t>された「</a:t>
            </a:r>
            <a:r>
              <a:rPr lang="en-US" altLang="ja-JP" dirty="0" smtClean="0"/>
              <a:t>obj1</a:t>
            </a:r>
            <a:r>
              <a:rPr lang="ja-JP" altLang="en-US" dirty="0" smtClean="0"/>
              <a:t>」</a:t>
            </a:r>
            <a:r>
              <a:rPr lang="ja-JP" altLang="en-US" dirty="0"/>
              <a:t>の</a:t>
            </a:r>
            <a:r>
              <a:rPr kumimoji="1" lang="ja-JP" altLang="en-US" dirty="0" smtClean="0"/>
              <a:t>名前を「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」</a:t>
            </a:r>
            <a:endParaRPr kumimoji="1" lang="en-US" altLang="ja-JP" dirty="0" smtClean="0"/>
          </a:p>
          <a:p>
            <a:r>
              <a:rPr kumimoji="1" lang="ja-JP" altLang="en-US" dirty="0" smtClean="0"/>
              <a:t>に変更する。このとき</a:t>
            </a:r>
            <a:r>
              <a:rPr kumimoji="1" lang="en-US" altLang="ja-JP" dirty="0" smtClean="0"/>
              <a:t>head</a:t>
            </a:r>
            <a:r>
              <a:rPr kumimoji="1" lang="ja-JP" altLang="en-US" dirty="0" smtClean="0"/>
              <a:t>を選択しておく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417638"/>
            <a:ext cx="2933339" cy="44958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4008" y="1417638"/>
            <a:ext cx="2933339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4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6165304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18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基本図形で球を選び、頭を作成する</a:t>
            </a:r>
            <a:endParaRPr kumimoji="1" lang="en-US" altLang="ja-JP" dirty="0" smtClean="0"/>
          </a:p>
          <a:p>
            <a:r>
              <a:rPr lang="ja-JP" altLang="en-US" dirty="0" smtClean="0"/>
              <a:t>ただしこのままだと胴体と重なってしまうので、オブジェクトパネルの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Alt</a:t>
            </a:r>
            <a:r>
              <a:rPr lang="ja-JP" altLang="en-US" dirty="0" smtClean="0"/>
              <a:t>を押しつつクリックする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628800"/>
            <a:ext cx="5526450" cy="38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66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「移動」パネルを選択すると</a:t>
            </a:r>
            <a:r>
              <a:rPr kumimoji="1" lang="en-US" altLang="ja-JP" dirty="0" smtClean="0"/>
              <a:t>head</a:t>
            </a:r>
            <a:r>
              <a:rPr lang="ja-JP" altLang="en-US" dirty="0"/>
              <a:t>オブジェクト</a:t>
            </a:r>
            <a:r>
              <a:rPr lang="ja-JP" altLang="en-US" dirty="0" smtClean="0"/>
              <a:t>の中心に矢印が現れるので、</a:t>
            </a:r>
            <a:endParaRPr lang="en-US" altLang="ja-JP" dirty="0" smtClean="0"/>
          </a:p>
          <a:p>
            <a:r>
              <a:rPr lang="ja-JP" altLang="en-US" dirty="0" smtClean="0"/>
              <a:t>矢印をドラッグして</a:t>
            </a:r>
            <a:r>
              <a:rPr lang="en-US" altLang="ja-JP" dirty="0" smtClean="0"/>
              <a:t>head</a:t>
            </a:r>
            <a:r>
              <a:rPr lang="ja-JP" altLang="en-US" dirty="0" smtClean="0"/>
              <a:t>の位置を調整する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8812" y="1743471"/>
            <a:ext cx="4655896" cy="3216998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3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今回の目的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自分でモデルを作る</a:t>
            </a:r>
            <a:endParaRPr kumimoji="1" lang="en-US" altLang="ja-JP" dirty="0" smtClean="0"/>
          </a:p>
          <a:p>
            <a:r>
              <a:rPr lang="ja-JP" altLang="en-US" dirty="0"/>
              <a:t>作ったモデル</a:t>
            </a:r>
            <a:r>
              <a:rPr lang="ja-JP" altLang="en-US" dirty="0" smtClean="0"/>
              <a:t>を読み込み、Ｕｎｉｔｙ上で指示を出したら動くものを作ってみる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271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画面のオブジェクト部以外をクリックして、オブジェクトを非選択状態にする</a:t>
            </a:r>
            <a:endParaRPr kumimoji="1" lang="ja-JP" altLang="en-US" dirty="0"/>
          </a:p>
        </p:txBody>
      </p:sp>
      <p:sp>
        <p:nvSpPr>
          <p:cNvPr id="5" name="円/楕円 4"/>
          <p:cNvSpPr/>
          <p:nvPr/>
        </p:nvSpPr>
        <p:spPr>
          <a:xfrm>
            <a:off x="1547664" y="1772816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995936" y="2601950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484784"/>
            <a:ext cx="5373472" cy="371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370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Head</a:t>
            </a:r>
            <a:r>
              <a:rPr lang="ja-JP" altLang="en-US" dirty="0" smtClean="0"/>
              <a:t>が選択された状態でコマンドの「押出」を押し、頭部表面の中央を選択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（</a:t>
            </a:r>
            <a:r>
              <a:rPr lang="en-US" altLang="ja-JP" dirty="0" smtClean="0"/>
              <a:t>Shift</a:t>
            </a:r>
            <a:r>
              <a:rPr lang="ja-JP" altLang="en-US" dirty="0" smtClean="0"/>
              <a:t>を押しながらクリックすることで連続選択が可能）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688728"/>
            <a:ext cx="5328594" cy="3679416"/>
          </a:xfrm>
          <a:prstGeom prst="rect">
            <a:avLst/>
          </a:prstGeom>
        </p:spPr>
      </p:pic>
      <p:sp>
        <p:nvSpPr>
          <p:cNvPr id="5" name="円/楕円 4"/>
          <p:cNvSpPr/>
          <p:nvPr/>
        </p:nvSpPr>
        <p:spPr>
          <a:xfrm>
            <a:off x="1691680" y="2420888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3851920" y="2996952"/>
            <a:ext cx="936104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20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選択状態でドラッグして押し出す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1417638"/>
            <a:ext cx="5874146" cy="405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043608" y="5658471"/>
            <a:ext cx="7476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右クリックをしながらドラッグして視点を左横に移し、コマンドの「選択」を選び</a:t>
            </a:r>
            <a:endParaRPr kumimoji="1" lang="en-US" altLang="ja-JP" dirty="0" smtClean="0"/>
          </a:p>
          <a:p>
            <a:r>
              <a:rPr kumimoji="1" lang="ja-JP" altLang="en-US" dirty="0" smtClean="0"/>
              <a:t>押し出した先を囲むと、押し出した先が選択状態になる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556792"/>
            <a:ext cx="4784599" cy="330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0474" y="1973830"/>
            <a:ext cx="4923052" cy="339938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63688" y="5733256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「選択部処理」→「選択頂点をくっつける」を選択</a:t>
            </a:r>
            <a:endParaRPr kumimoji="1" lang="ja-JP" altLang="en-US" dirty="0"/>
          </a:p>
        </p:txBody>
      </p:sp>
      <p:sp>
        <p:nvSpPr>
          <p:cNvPr id="6" name="円/楕円 5"/>
          <p:cNvSpPr/>
          <p:nvPr/>
        </p:nvSpPr>
        <p:spPr>
          <a:xfrm>
            <a:off x="3131840" y="3140967"/>
            <a:ext cx="720080" cy="2880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9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２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モデリング講座初級編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簡単なモデルを作ってみよう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07704" y="5445224"/>
            <a:ext cx="5469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鼻っぽいものができる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ここで</a:t>
            </a:r>
            <a:r>
              <a:rPr lang="en-US" altLang="ja-JP" sz="2400" dirty="0" smtClean="0"/>
              <a:t>head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にドラッグ＆ドロップし、</a:t>
            </a:r>
            <a:endParaRPr lang="en-US" altLang="ja-JP" sz="2400" dirty="0" smtClean="0"/>
          </a:p>
          <a:p>
            <a:r>
              <a:rPr lang="ja-JP" altLang="en-US" sz="2400" dirty="0" smtClean="0"/>
              <a:t>名前を</a:t>
            </a:r>
            <a:r>
              <a:rPr lang="en-US" altLang="ja-JP" sz="2400" dirty="0" err="1" smtClean="0"/>
              <a:t>sdef:body</a:t>
            </a:r>
            <a:r>
              <a:rPr lang="ja-JP" altLang="en-US" sz="2400" dirty="0" smtClean="0"/>
              <a:t>とリネームする</a:t>
            </a:r>
            <a:endParaRPr kumimoji="1" lang="ja-JP" altLang="en-US" sz="2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63688" y="1484784"/>
            <a:ext cx="5469427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1844824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Metaseqoia</a:t>
            </a:r>
            <a:r>
              <a:rPr kumimoji="1" lang="ja-JP" altLang="en-US" sz="2400" dirty="0" smtClean="0"/>
              <a:t>に「ボーン」を入れることにより、作ったモデルを動かすことができる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62081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87624" y="5271476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kumimoji="1" lang="en-US" altLang="ja-JP" sz="2400" dirty="0" smtClean="0"/>
              <a:t>bone</a:t>
            </a:r>
            <a:r>
              <a:rPr kumimoji="1" lang="ja-JP" altLang="en-US" sz="2400" dirty="0" smtClean="0"/>
              <a:t>」という名前のオブジェクトを作り「</a:t>
            </a:r>
            <a:r>
              <a:rPr kumimoji="1" lang="en-US" altLang="ja-JP" sz="2400" dirty="0" smtClean="0"/>
              <a:t>head</a:t>
            </a:r>
            <a:r>
              <a:rPr kumimoji="1" lang="ja-JP" altLang="en-US" sz="2400" dirty="0" smtClean="0"/>
              <a:t>」と</a:t>
            </a:r>
            <a:r>
              <a:rPr lang="ja-JP" altLang="en-US" sz="2400" dirty="0" smtClean="0"/>
              <a:t>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」の骨組みになるように「面の生成」で「▲」を選択して上記のようなオブジェクトを作る</a:t>
            </a:r>
            <a:endParaRPr kumimoji="1" lang="en-US" altLang="ja-JP" sz="2400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1417638"/>
            <a:ext cx="5310290" cy="3666777"/>
          </a:xfrm>
          <a:prstGeom prst="rect">
            <a:avLst/>
          </a:prstGeom>
        </p:spPr>
      </p:pic>
      <p:sp>
        <p:nvSpPr>
          <p:cNvPr id="12" name="円/楕円 11"/>
          <p:cNvSpPr/>
          <p:nvPr/>
        </p:nvSpPr>
        <p:spPr>
          <a:xfrm>
            <a:off x="2051720" y="220486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2627784" y="2370559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733256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・パネル→「材質パネル」を押すと左下に材質を指定するパネルが生成される</a:t>
            </a:r>
            <a:endParaRPr kumimoji="1" lang="en-US" altLang="ja-JP" sz="2400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1695" y="1417638"/>
            <a:ext cx="6180609" cy="4267736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419872" y="1340768"/>
            <a:ext cx="1368152" cy="1512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6732240" y="3356992"/>
            <a:ext cx="1296144" cy="25922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24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・材質パネルの「新規」を押して「設定」を押すと設定画面が出来るので、適当な色を割り振り「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」と命名する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772816"/>
            <a:ext cx="3849440" cy="30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全体</a:t>
            </a:r>
            <a:r>
              <a:rPr lang="ja-JP" altLang="en-US" dirty="0" smtClean="0"/>
              <a:t>の流れ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ja-JP" altLang="en-US" dirty="0"/>
              <a:t>１</a:t>
            </a:r>
            <a:r>
              <a:rPr lang="ja-JP" altLang="en-US" dirty="0" smtClean="0"/>
              <a:t>．モデルを作る準備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２．モデリング講座初級編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３．ボーンの入れ方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４．アニメーションを作る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５</a:t>
            </a:r>
            <a:r>
              <a:rPr lang="ja-JP" altLang="en-US" dirty="0" smtClean="0"/>
              <a:t>．Ｕｎｉｔｙにインポートする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/>
              <a:t>６</a:t>
            </a:r>
            <a:r>
              <a:rPr lang="ja-JP" altLang="en-US" dirty="0" smtClean="0"/>
              <a:t>．再生する機能を作る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７．動かしてみる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・作成したボーンを選択し、頭部のボーンには「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」胴体のボーンには「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」を割り振る（選択部処理→面に現在の材質を指定）</a:t>
            </a:r>
            <a:endParaRPr kumimoji="1" lang="en-US" altLang="ja-JP" sz="2400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1400126"/>
            <a:ext cx="54227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３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ボーンの入れ方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骨組みを入れる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301208"/>
            <a:ext cx="6768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・頭部を覆うように材質「</a:t>
            </a:r>
            <a:r>
              <a:rPr kumimoji="1" lang="en-US" altLang="ja-JP" sz="2400" dirty="0" smtClean="0"/>
              <a:t>head</a:t>
            </a:r>
            <a:r>
              <a:rPr lang="ja-JP" altLang="en-US" sz="2400" dirty="0" smtClean="0"/>
              <a:t>」の「</a:t>
            </a:r>
            <a:r>
              <a:rPr lang="en-US" altLang="ja-JP" sz="2400" dirty="0" err="1" smtClean="0"/>
              <a:t>anchor|head</a:t>
            </a:r>
            <a:r>
              <a:rPr lang="ja-JP" altLang="en-US" sz="2400" dirty="0" smtClean="0"/>
              <a:t>」というオブジェクトを作り、胴体を覆う材質「</a:t>
            </a:r>
            <a:r>
              <a:rPr lang="en-US" altLang="ja-JP" sz="2400" dirty="0" smtClean="0"/>
              <a:t>body</a:t>
            </a:r>
            <a:r>
              <a:rPr lang="ja-JP" altLang="en-US" sz="2400" dirty="0" smtClean="0"/>
              <a:t>」の「</a:t>
            </a:r>
            <a:r>
              <a:rPr lang="en-US" altLang="ja-JP" sz="2400" dirty="0" err="1" smtClean="0"/>
              <a:t>anchor|body</a:t>
            </a:r>
            <a:r>
              <a:rPr lang="ja-JP" altLang="en-US" sz="2400" dirty="0" smtClean="0"/>
              <a:t>」というオブジェクトを作る</a:t>
            </a:r>
            <a:endParaRPr kumimoji="1" lang="en-US" altLang="ja-JP" sz="2400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391916"/>
            <a:ext cx="5661504" cy="3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・頂点とワイヤーフレームが邪魔なので「点」と「辺」の表示を消す</a:t>
            </a:r>
            <a:endParaRPr kumimoji="1" lang="en-US" altLang="ja-JP" sz="24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412776"/>
            <a:ext cx="6300192" cy="412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1763688" y="1412776"/>
            <a:ext cx="129614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lang="ja-JP" altLang="en-US" sz="2400" dirty="0" smtClean="0"/>
              <a:t>ボーン</a:t>
            </a:r>
            <a:r>
              <a:rPr kumimoji="1" lang="ja-JP" altLang="en-US" sz="2400" dirty="0" smtClean="0"/>
              <a:t>」を押すとこのような状態になりオブジェクトとフレームとモーションエディターが表示される</a:t>
            </a:r>
            <a:endParaRPr kumimoji="1" lang="en-US" altLang="ja-JP" sz="24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556792"/>
            <a:ext cx="6160684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1043608" y="5157192"/>
            <a:ext cx="1296144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・「</a:t>
            </a:r>
            <a:r>
              <a:rPr kumimoji="1" lang="en-US" altLang="ja-JP" sz="2400" dirty="0" smtClean="0"/>
              <a:t>Add</a:t>
            </a:r>
            <a:r>
              <a:rPr lang="ja-JP" altLang="en-US" sz="2400" dirty="0" smtClean="0"/>
              <a:t>」</a:t>
            </a:r>
            <a:r>
              <a:rPr kumimoji="1" lang="ja-JP" altLang="en-US" sz="2400" dirty="0" smtClean="0"/>
              <a:t>を押</a:t>
            </a:r>
            <a:r>
              <a:rPr lang="ja-JP" altLang="en-US" sz="2400" dirty="0" smtClean="0"/>
              <a:t>してキーフレームを作る</a:t>
            </a:r>
            <a:endParaRPr kumimoji="1" lang="en-US" altLang="ja-JP" sz="24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140968"/>
            <a:ext cx="800100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円/楕円 5"/>
          <p:cNvSpPr/>
          <p:nvPr/>
        </p:nvSpPr>
        <p:spPr>
          <a:xfrm>
            <a:off x="4716016" y="3573016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/>
        </p:nvSpPr>
        <p:spPr>
          <a:xfrm>
            <a:off x="899592" y="3212976"/>
            <a:ext cx="72008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・頭のボーンを選択し、時間を３０に合わせる</a:t>
            </a:r>
            <a:endParaRPr kumimoji="1" lang="en-US" altLang="ja-JP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561062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円/楕円 7"/>
          <p:cNvSpPr/>
          <p:nvPr/>
        </p:nvSpPr>
        <p:spPr>
          <a:xfrm>
            <a:off x="3995936" y="2564904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3203848" y="4365104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err="1" smtClean="0"/>
              <a:t>Ctrl+E</a:t>
            </a:r>
            <a:r>
              <a:rPr kumimoji="1" lang="ja-JP" altLang="en-US" sz="2400" dirty="0" smtClean="0"/>
              <a:t>を押すと上のようなウィンドウが表示されるので、任意の数値を回転に入力する</a:t>
            </a:r>
            <a:endParaRPr kumimoji="1" lang="en-US" altLang="ja-JP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348880"/>
            <a:ext cx="26670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6" name="bandicam 2016-03-04 23-33-06-522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23728" y="1628800"/>
            <a:ext cx="4248472" cy="3368905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1259632" y="56612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・この状態で再生ボタンを押すと動く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４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アニメーションを作る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作ったモデルを動かしてみる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661248"/>
            <a:ext cx="6768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・ＦＢＸで保存する。</a:t>
            </a:r>
            <a:r>
              <a:rPr kumimoji="1" lang="en-US" altLang="ja-JP" sz="2400" dirty="0" smtClean="0"/>
              <a:t>(</a:t>
            </a:r>
            <a:r>
              <a:rPr kumimoji="1" lang="ja-JP" altLang="en-US" sz="2400" dirty="0" smtClean="0"/>
              <a:t>ボーンプラグイン対応版ではない）</a:t>
            </a:r>
            <a:endParaRPr kumimoji="1" lang="en-US" altLang="ja-JP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60" y="1604333"/>
            <a:ext cx="6444208" cy="362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187624" y="1556792"/>
            <a:ext cx="676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 </a:t>
            </a:r>
            <a:r>
              <a:rPr lang="en-US" altLang="ja-JP" sz="2800" dirty="0" smtClean="0">
                <a:latin typeface="+mj-ea"/>
                <a:ea typeface="+mj-ea"/>
                <a:hlinkClick r:id="rId2"/>
              </a:rPr>
              <a:t>https://unity3d.com/jp/get-unity/download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・Ｕｎｉｔｙをダウンロードしてインストールする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特徴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・３Ｄモデルが作れる</a:t>
            </a:r>
            <a:endParaRPr kumimoji="1" lang="en-US" altLang="ja-JP" dirty="0" smtClean="0"/>
          </a:p>
          <a:p>
            <a:pPr>
              <a:buNone/>
            </a:pPr>
            <a:r>
              <a:rPr lang="ja-JP" altLang="en-US" dirty="0" smtClean="0"/>
              <a:t>・（プラグインを使えば）大体どんな形式も出力できる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・（プラグインを使えば）アニメーションエディットもできる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・Ｕｎｉｔｙを起動させ、</a:t>
            </a:r>
            <a:r>
              <a:rPr lang="en-US" altLang="ja-JP" sz="2800" dirty="0" smtClean="0">
                <a:latin typeface="+mj-ea"/>
                <a:ea typeface="+mj-ea"/>
              </a:rPr>
              <a:t>New</a:t>
            </a:r>
            <a:r>
              <a:rPr lang="ja-JP" altLang="en-US" sz="2800" dirty="0" smtClean="0">
                <a:latin typeface="+mj-ea"/>
                <a:ea typeface="+mj-ea"/>
              </a:rPr>
              <a:t>を選択して適当なプロジェクトを作る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564904"/>
            <a:ext cx="3528392" cy="20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円/楕円 4"/>
          <p:cNvSpPr/>
          <p:nvPr/>
        </p:nvSpPr>
        <p:spPr>
          <a:xfrm>
            <a:off x="2411760" y="2420888"/>
            <a:ext cx="1080120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2564904"/>
            <a:ext cx="3528392" cy="204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>
            <a:off x="4211960" y="3429000"/>
            <a:ext cx="86409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Project</a:t>
            </a:r>
            <a:r>
              <a:rPr lang="ja-JP" altLang="en-US" sz="2800" dirty="0" smtClean="0">
                <a:latin typeface="+mj-ea"/>
                <a:ea typeface="+mj-ea"/>
              </a:rPr>
              <a:t>タブの</a:t>
            </a:r>
            <a:r>
              <a:rPr lang="en-US" altLang="ja-JP" sz="2800" dirty="0" smtClean="0">
                <a:latin typeface="+mj-ea"/>
                <a:ea typeface="+mj-ea"/>
              </a:rPr>
              <a:t>Assets</a:t>
            </a:r>
            <a:r>
              <a:rPr lang="ja-JP" altLang="en-US" sz="2800" dirty="0" smtClean="0">
                <a:latin typeface="+mj-ea"/>
                <a:ea typeface="+mj-ea"/>
              </a:rPr>
              <a:t>を右クリック→</a:t>
            </a:r>
            <a:r>
              <a:rPr lang="en-US" altLang="ja-JP" sz="2800" dirty="0" smtClean="0">
                <a:latin typeface="+mj-ea"/>
                <a:ea typeface="+mj-ea"/>
              </a:rPr>
              <a:t>Folder</a:t>
            </a:r>
            <a:r>
              <a:rPr lang="ja-JP" altLang="en-US" sz="2800" dirty="0" smtClean="0">
                <a:latin typeface="+mj-ea"/>
                <a:ea typeface="+mj-ea"/>
              </a:rPr>
              <a:t>で「</a:t>
            </a:r>
            <a:r>
              <a:rPr lang="en-US" altLang="ja-JP" sz="2800" dirty="0" smtClean="0">
                <a:latin typeface="+mj-ea"/>
                <a:ea typeface="+mj-ea"/>
              </a:rPr>
              <a:t>3D_Data</a:t>
            </a:r>
            <a:r>
              <a:rPr lang="ja-JP" altLang="en-US" sz="2800" dirty="0" smtClean="0">
                <a:latin typeface="+mj-ea"/>
                <a:ea typeface="+mj-ea"/>
              </a:rPr>
              <a:t>」と「</a:t>
            </a:r>
            <a:r>
              <a:rPr lang="en-US" altLang="ja-JP" sz="2800" dirty="0" smtClean="0">
                <a:latin typeface="+mj-ea"/>
                <a:ea typeface="+mj-ea"/>
              </a:rPr>
              <a:t>Scene</a:t>
            </a:r>
            <a:r>
              <a:rPr lang="ja-JP" altLang="en-US" sz="2800" dirty="0" smtClean="0">
                <a:latin typeface="+mj-ea"/>
                <a:ea typeface="+mj-ea"/>
              </a:rPr>
              <a:t>」</a:t>
            </a:r>
            <a:r>
              <a:rPr lang="ja-JP" altLang="en-US" sz="2800" dirty="0" smtClean="0">
                <a:latin typeface="+mj-ea"/>
                <a:ea typeface="+mj-ea"/>
              </a:rPr>
              <a:t>と「</a:t>
            </a:r>
            <a:r>
              <a:rPr lang="en-US" altLang="ja-JP" sz="2800" dirty="0" smtClean="0">
                <a:latin typeface="+mj-ea"/>
                <a:ea typeface="+mj-ea"/>
              </a:rPr>
              <a:t>Script</a:t>
            </a:r>
            <a:r>
              <a:rPr lang="ja-JP" altLang="en-US" sz="2800" dirty="0" smtClean="0">
                <a:latin typeface="+mj-ea"/>
                <a:ea typeface="+mj-ea"/>
              </a:rPr>
              <a:t>」いう</a:t>
            </a:r>
            <a:r>
              <a:rPr lang="ja-JP" altLang="en-US" sz="2800" dirty="0" smtClean="0">
                <a:latin typeface="+mj-ea"/>
                <a:ea typeface="+mj-ea"/>
              </a:rPr>
              <a:t>フォルダを作る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54" y="1451724"/>
            <a:ext cx="7406907" cy="37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５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Ｕｎｉｔｙにインポートする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作ったファイルを読み込む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・「</a:t>
            </a:r>
            <a:r>
              <a:rPr lang="en-US" altLang="ja-JP" sz="2800" dirty="0" smtClean="0">
                <a:latin typeface="+mj-ea"/>
                <a:ea typeface="+mj-ea"/>
              </a:rPr>
              <a:t>3D_Data</a:t>
            </a:r>
            <a:r>
              <a:rPr lang="ja-JP" altLang="en-US" sz="2800" dirty="0" smtClean="0">
                <a:latin typeface="+mj-ea"/>
                <a:ea typeface="+mj-ea"/>
              </a:rPr>
              <a:t>」の中にさっき作ったデータをドラッグ＆ドロップする</a:t>
            </a:r>
            <a:endParaRPr kumimoji="1"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628800"/>
            <a:ext cx="5178400" cy="311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・ドロップしたファイルを右クリック→</a:t>
            </a:r>
            <a:r>
              <a:rPr lang="en-US" altLang="ja-JP" sz="2800" dirty="0" smtClean="0">
                <a:latin typeface="+mj-ea"/>
                <a:ea typeface="+mj-ea"/>
              </a:rPr>
              <a:t>Create</a:t>
            </a:r>
            <a:r>
              <a:rPr lang="ja-JP" altLang="en-US" sz="2800" dirty="0" smtClean="0">
                <a:latin typeface="+mj-ea"/>
                <a:ea typeface="+mj-ea"/>
              </a:rPr>
              <a:t>→Ａｎｉ</a:t>
            </a:r>
            <a:r>
              <a:rPr lang="en-US" altLang="ja-JP" sz="2800" dirty="0" err="1" smtClean="0">
                <a:latin typeface="+mj-ea"/>
                <a:ea typeface="+mj-ea"/>
              </a:rPr>
              <a:t>mator</a:t>
            </a:r>
            <a:r>
              <a:rPr lang="en-US" altLang="ja-JP" sz="2800" dirty="0" smtClean="0">
                <a:latin typeface="+mj-ea"/>
                <a:ea typeface="+mj-ea"/>
              </a:rPr>
              <a:t> Control</a:t>
            </a:r>
            <a:r>
              <a:rPr lang="ja-JP" altLang="en-US" sz="2800" dirty="0" smtClean="0">
                <a:latin typeface="+mj-ea"/>
                <a:ea typeface="+mj-ea"/>
              </a:rPr>
              <a:t>を選択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556792"/>
            <a:ext cx="4174802" cy="3351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Window</a:t>
            </a:r>
            <a:r>
              <a:rPr lang="ja-JP" altLang="en-US" sz="2800" dirty="0" smtClean="0">
                <a:latin typeface="+mj-ea"/>
                <a:ea typeface="+mj-ea"/>
              </a:rPr>
              <a:t>→Ａｎｉ</a:t>
            </a:r>
            <a:r>
              <a:rPr lang="en-US" altLang="ja-JP" sz="2800" dirty="0" err="1" smtClean="0">
                <a:latin typeface="+mj-ea"/>
                <a:ea typeface="+mj-ea"/>
              </a:rPr>
              <a:t>mator</a:t>
            </a:r>
            <a:r>
              <a:rPr lang="ja-JP" altLang="en-US" sz="2800" dirty="0" smtClean="0">
                <a:latin typeface="+mj-ea"/>
                <a:ea typeface="+mj-ea"/>
              </a:rPr>
              <a:t>を選択し、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ウィンドウを出す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556792"/>
            <a:ext cx="3384376" cy="348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ウィンドウ上で右クリックし、</a:t>
            </a:r>
            <a:r>
              <a:rPr lang="en-US" altLang="ja-JP" sz="2800" dirty="0" smtClean="0">
                <a:latin typeface="+mj-ea"/>
                <a:ea typeface="+mj-ea"/>
              </a:rPr>
              <a:t>Create State</a:t>
            </a:r>
            <a:r>
              <a:rPr lang="ja-JP" altLang="en-US" sz="2800" dirty="0" smtClean="0">
                <a:latin typeface="+mj-ea"/>
                <a:ea typeface="+mj-ea"/>
              </a:rPr>
              <a:t>→</a:t>
            </a:r>
            <a:r>
              <a:rPr lang="en-US" altLang="ja-JP" sz="2800" dirty="0" smtClean="0">
                <a:latin typeface="+mj-ea"/>
                <a:ea typeface="+mj-ea"/>
              </a:rPr>
              <a:t>Empty</a:t>
            </a:r>
            <a:r>
              <a:rPr lang="ja-JP" altLang="en-US" sz="2800" dirty="0" smtClean="0">
                <a:latin typeface="+mj-ea"/>
                <a:ea typeface="+mj-ea"/>
              </a:rPr>
              <a:t>を選択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84784"/>
            <a:ext cx="3384376" cy="238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484784"/>
            <a:ext cx="3384375" cy="238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右矢印 7"/>
          <p:cNvSpPr/>
          <p:nvPr/>
        </p:nvSpPr>
        <p:spPr>
          <a:xfrm>
            <a:off x="4139952" y="242088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59632" y="5157192"/>
            <a:ext cx="6768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 smtClean="0">
                <a:latin typeface="+mj-ea"/>
                <a:ea typeface="+mj-ea"/>
              </a:rPr>
              <a:t>・</a:t>
            </a:r>
            <a:r>
              <a:rPr lang="en-US" altLang="ja-JP" sz="2800" dirty="0" smtClean="0">
                <a:latin typeface="+mj-ea"/>
                <a:ea typeface="+mj-ea"/>
              </a:rPr>
              <a:t>Animator</a:t>
            </a:r>
            <a:r>
              <a:rPr lang="ja-JP" altLang="en-US" sz="2800" dirty="0" smtClean="0">
                <a:latin typeface="+mj-ea"/>
                <a:ea typeface="+mj-ea"/>
              </a:rPr>
              <a:t>ウィンドウ上で</a:t>
            </a:r>
            <a:r>
              <a:rPr lang="en-US" altLang="ja-JP" sz="2800" dirty="0" smtClean="0">
                <a:latin typeface="+mj-ea"/>
                <a:ea typeface="+mj-ea"/>
              </a:rPr>
              <a:t>New State</a:t>
            </a:r>
            <a:r>
              <a:rPr lang="ja-JP" altLang="en-US" sz="2800" dirty="0" smtClean="0">
                <a:latin typeface="+mj-ea"/>
                <a:ea typeface="+mj-ea"/>
              </a:rPr>
              <a:t>をクリックし、</a:t>
            </a:r>
            <a:r>
              <a:rPr lang="en-US" altLang="ja-JP" sz="2800" dirty="0" smtClean="0">
                <a:latin typeface="+mj-ea"/>
                <a:ea typeface="+mj-ea"/>
              </a:rPr>
              <a:t>Inspector</a:t>
            </a:r>
            <a:r>
              <a:rPr lang="ja-JP" altLang="en-US" sz="2800" dirty="0" smtClean="0">
                <a:latin typeface="+mj-ea"/>
                <a:ea typeface="+mj-ea"/>
              </a:rPr>
              <a:t>上で名前を「</a:t>
            </a:r>
            <a:r>
              <a:rPr lang="en-US" altLang="ja-JP" sz="2800" dirty="0" smtClean="0">
                <a:latin typeface="+mj-ea"/>
                <a:ea typeface="+mj-ea"/>
              </a:rPr>
              <a:t>Default</a:t>
            </a:r>
            <a:r>
              <a:rPr lang="ja-JP" altLang="en-US" sz="2800" dirty="0" smtClean="0">
                <a:latin typeface="+mj-ea"/>
                <a:ea typeface="+mj-ea"/>
              </a:rPr>
              <a:t>」に変更</a:t>
            </a:r>
            <a:endParaRPr lang="en-US" altLang="ja-JP" sz="2800" dirty="0" smtClean="0"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484784"/>
            <a:ext cx="366414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円/楕円 8"/>
          <p:cNvSpPr/>
          <p:nvPr/>
        </p:nvSpPr>
        <p:spPr>
          <a:xfrm>
            <a:off x="2627784" y="1556792"/>
            <a:ext cx="14401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556792"/>
            <a:ext cx="3197939" cy="336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テキスト ボックス 7"/>
          <p:cNvSpPr txBox="1"/>
          <p:nvPr/>
        </p:nvSpPr>
        <p:spPr>
          <a:xfrm>
            <a:off x="1403648" y="5085184"/>
            <a:ext cx="5859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同様の手順で「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」というステートを作る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7016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」のインスペクターにインポートした</a:t>
            </a:r>
            <a:r>
              <a:rPr kumimoji="1" lang="en-US" altLang="ja-JP" sz="2400" dirty="0" err="1" smtClean="0"/>
              <a:t>fbx</a:t>
            </a:r>
            <a:r>
              <a:rPr kumimoji="1" lang="ja-JP" altLang="en-US" sz="2400" dirty="0" smtClean="0"/>
              <a:t>の中の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kumimoji="1" lang="en-US" altLang="ja-JP" sz="2400" dirty="0" smtClean="0"/>
              <a:t>motion_01</a:t>
            </a:r>
            <a:r>
              <a:rPr kumimoji="1" lang="ja-JP" altLang="en-US" sz="2400" dirty="0" smtClean="0"/>
              <a:t>」をドラッグ＆ドロップする</a:t>
            </a:r>
            <a:endParaRPr kumimoji="1" lang="ja-JP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3065243" cy="3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90800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8"/>
          <p:cNvCxnSpPr/>
          <p:nvPr/>
        </p:nvCxnSpPr>
        <p:spPr>
          <a:xfrm flipV="1">
            <a:off x="3923928" y="2348880"/>
            <a:ext cx="2160240" cy="504056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7016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Motion</a:t>
            </a:r>
            <a:r>
              <a:rPr kumimoji="1" lang="ja-JP" altLang="en-US" sz="2400" dirty="0" smtClean="0"/>
              <a:t>」のインスペクターにインポートした</a:t>
            </a:r>
            <a:r>
              <a:rPr kumimoji="1" lang="en-US" altLang="ja-JP" sz="2400" dirty="0" err="1" smtClean="0"/>
              <a:t>fbx</a:t>
            </a:r>
            <a:r>
              <a:rPr kumimoji="1" lang="ja-JP" altLang="en-US" sz="2400" dirty="0" smtClean="0"/>
              <a:t>の中の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kumimoji="1" lang="en-US" altLang="ja-JP" sz="2400" dirty="0" smtClean="0"/>
              <a:t>motion_01</a:t>
            </a:r>
            <a:r>
              <a:rPr kumimoji="1" lang="ja-JP" altLang="en-US" sz="2400" dirty="0" smtClean="0"/>
              <a:t>」をドラッグ＆ドロップする</a:t>
            </a:r>
            <a:endParaRPr kumimoji="1" lang="ja-JP" alt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1556792"/>
            <a:ext cx="3065243" cy="313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3908007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矢印コネクタ 8"/>
          <p:cNvCxnSpPr/>
          <p:nvPr/>
        </p:nvCxnSpPr>
        <p:spPr>
          <a:xfrm flipV="1">
            <a:off x="3923928" y="2348880"/>
            <a:ext cx="2160240" cy="504056"/>
          </a:xfrm>
          <a:prstGeom prst="straightConnector1">
            <a:avLst/>
          </a:prstGeom>
          <a:ln w="730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endParaRPr kumimoji="1" lang="en-US" altLang="ja-JP" dirty="0" smtClean="0"/>
          </a:p>
          <a:p>
            <a:pPr>
              <a:buNone/>
            </a:pPr>
            <a:r>
              <a:rPr lang="en-US" altLang="ja-JP" dirty="0"/>
              <a:t> </a:t>
            </a:r>
            <a:r>
              <a:rPr lang="en-US" altLang="ja-JP" dirty="0" smtClean="0"/>
              <a:t>   </a:t>
            </a:r>
            <a:r>
              <a:rPr lang="ja-JP" altLang="en-US" dirty="0" smtClean="0"/>
              <a:t>ということで</a:t>
            </a:r>
            <a:endParaRPr lang="en-US" altLang="ja-JP" dirty="0" smtClean="0"/>
          </a:p>
          <a:p>
            <a:pPr>
              <a:buNone/>
            </a:pPr>
            <a:r>
              <a:rPr lang="ja-JP" altLang="en-US" dirty="0" smtClean="0"/>
              <a:t>・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・プラグインをインストールする</a:t>
            </a:r>
            <a:endParaRPr kumimoji="1" lang="en-US" altLang="ja-JP" dirty="0" smtClean="0"/>
          </a:p>
          <a:p>
            <a:pPr>
              <a:buNone/>
            </a:pPr>
            <a:r>
              <a:rPr kumimoji="1" lang="ja-JP" altLang="en-US" dirty="0" smtClean="0"/>
              <a:t>ことを最初にやります（別のアニメーションソフトを使う手もあるのですが、話が長くなるので今回は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err="1" smtClean="0"/>
              <a:t>だけで</a:t>
            </a:r>
            <a:r>
              <a:rPr kumimoji="1" lang="ja-JP" altLang="en-US" dirty="0" smtClean="0"/>
              <a:t>完結する方法を説明します）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62390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ウィンドウで「</a:t>
            </a:r>
            <a:r>
              <a:rPr lang="en-US" altLang="ja-JP" sz="2400" dirty="0" smtClean="0"/>
              <a:t>Default</a:t>
            </a:r>
            <a:r>
              <a:rPr lang="ja-JP" altLang="en-US" sz="2400" dirty="0" smtClean="0"/>
              <a:t>」で右クリック→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Make Transition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選択し、「</a:t>
            </a:r>
            <a:r>
              <a:rPr lang="en-US" altLang="ja-JP" sz="2400" dirty="0" smtClean="0"/>
              <a:t>Motion</a:t>
            </a:r>
            <a:r>
              <a:rPr lang="ja-JP" altLang="en-US" sz="2400" dirty="0" smtClean="0"/>
              <a:t>」につなぐ</a:t>
            </a:r>
            <a:endParaRPr kumimoji="1" lang="ja-JP" alt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1340768"/>
            <a:ext cx="3513705" cy="360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5959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ウィンドウ左上の「＋」をクリック→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Trigger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選択し、Ｍｏｖｅという名前をつける</a:t>
            </a:r>
            <a:endParaRPr kumimoji="1" lang="ja-JP" altLang="en-US" sz="24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132856"/>
            <a:ext cx="34544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2132856"/>
            <a:ext cx="3454400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59591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「</a:t>
            </a:r>
            <a:r>
              <a:rPr kumimoji="1" lang="en-US" altLang="ja-JP" sz="2400" dirty="0" smtClean="0"/>
              <a:t>Animator</a:t>
            </a:r>
            <a:r>
              <a:rPr kumimoji="1" lang="ja-JP" altLang="en-US" sz="2400" dirty="0" smtClean="0"/>
              <a:t>」</a:t>
            </a:r>
            <a:r>
              <a:rPr lang="ja-JP" altLang="en-US" sz="2400" dirty="0" smtClean="0"/>
              <a:t>ウィンドウ左上の「＋」をクリック→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「</a:t>
            </a:r>
            <a:r>
              <a:rPr lang="en-US" altLang="ja-JP" sz="2400" dirty="0" smtClean="0"/>
              <a:t>Trigger</a:t>
            </a:r>
            <a:r>
              <a:rPr kumimoji="1" lang="ja-JP" altLang="en-US" sz="2400" dirty="0" smtClean="0"/>
              <a:t>」を</a:t>
            </a:r>
            <a:r>
              <a:rPr lang="ja-JP" altLang="en-US" sz="2400" dirty="0" smtClean="0"/>
              <a:t>選択し、Ｍｏｖｅという名前をつける</a:t>
            </a:r>
            <a:endParaRPr kumimoji="1" lang="ja-JP" altLang="en-US" sz="24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2619699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円/楕円 6"/>
          <p:cNvSpPr/>
          <p:nvPr/>
        </p:nvSpPr>
        <p:spPr>
          <a:xfrm>
            <a:off x="2555776" y="3429000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610612"/>
            <a:ext cx="4993452" cy="3060712"/>
          </a:xfrm>
          <a:prstGeom prst="rect">
            <a:avLst/>
          </a:prstGeom>
        </p:spPr>
      </p:pic>
      <p:sp>
        <p:nvSpPr>
          <p:cNvPr id="4" name="円/楕円 3"/>
          <p:cNvSpPr/>
          <p:nvPr/>
        </p:nvSpPr>
        <p:spPr>
          <a:xfrm>
            <a:off x="3995936" y="3609020"/>
            <a:ext cx="2736304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50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403648" y="5085184"/>
            <a:ext cx="6668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/>
              <a:t>作ったオブジェクトを</a:t>
            </a:r>
            <a:r>
              <a:rPr lang="en-US" altLang="ja-JP" sz="2400" dirty="0" smtClean="0"/>
              <a:t>Scene</a:t>
            </a:r>
            <a:r>
              <a:rPr lang="ja-JP" altLang="en-US" sz="2400" dirty="0" smtClean="0"/>
              <a:t>にドラッグ＆ドロップする</a:t>
            </a:r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556792"/>
            <a:ext cx="4428282" cy="3011801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 rot="9101865">
            <a:off x="4203224" y="3109308"/>
            <a:ext cx="360040" cy="64807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62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66" y="1417638"/>
            <a:ext cx="5330868" cy="381351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Asset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Open C# Project</a:t>
            </a:r>
            <a:r>
              <a:rPr lang="ja-JP" altLang="en-US" dirty="0" smtClean="0"/>
              <a:t>」を押してコードエディタ（デフォルトでは</a:t>
            </a:r>
            <a:r>
              <a:rPr lang="en-US" altLang="ja-JP" dirty="0" smtClean="0"/>
              <a:t>Visual Studio</a:t>
            </a:r>
            <a:r>
              <a:rPr lang="ja-JP" altLang="en-US" dirty="0" smtClean="0"/>
              <a:t>）を起動する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12216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smtClean="0"/>
              <a:t>Script</a:t>
            </a:r>
            <a:r>
              <a:rPr lang="ja-JP" altLang="en-US" dirty="0" smtClean="0"/>
              <a:t>」内で右クリックし「</a:t>
            </a:r>
            <a:r>
              <a:rPr lang="en-US" altLang="ja-JP" dirty="0" smtClean="0"/>
              <a:t>Create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C#</a:t>
            </a:r>
            <a:r>
              <a:rPr lang="ja-JP" altLang="en-US" dirty="0" smtClean="0"/>
              <a:t> </a:t>
            </a:r>
            <a:r>
              <a:rPr lang="en-US" altLang="ja-JP" dirty="0" smtClean="0"/>
              <a:t>Script</a:t>
            </a:r>
            <a:r>
              <a:rPr lang="ja-JP" altLang="en-US" dirty="0" smtClean="0"/>
              <a:t>」を選択し「</a:t>
            </a:r>
            <a:r>
              <a:rPr lang="en-US" altLang="ja-JP" dirty="0" err="1" smtClean="0"/>
              <a:t>MoveController</a:t>
            </a:r>
            <a:r>
              <a:rPr lang="ja-JP" altLang="en-US" dirty="0" smtClean="0"/>
              <a:t>」というスクリプトを作る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325169"/>
            <a:ext cx="4053187" cy="41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「</a:t>
            </a:r>
            <a:r>
              <a:rPr lang="en-US" altLang="ja-JP" dirty="0" err="1" smtClean="0"/>
              <a:t>MoveController</a:t>
            </a:r>
            <a:r>
              <a:rPr lang="ja-JP" altLang="en-US" dirty="0" smtClean="0"/>
              <a:t>」というスクリプトを上記のように書き換える</a:t>
            </a:r>
            <a:endParaRPr lang="en-US" altLang="ja-JP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398377"/>
            <a:ext cx="5719678" cy="4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・「</a:t>
            </a:r>
            <a:r>
              <a:rPr lang="en-US" altLang="ja-JP" dirty="0" err="1" smtClean="0"/>
              <a:t>MoveController</a:t>
            </a:r>
            <a:r>
              <a:rPr lang="ja-JP" altLang="en-US" dirty="0" smtClean="0"/>
              <a:t>」を</a:t>
            </a:r>
            <a:r>
              <a:rPr lang="ja-JP" altLang="en-US" dirty="0" err="1" smtClean="0"/>
              <a:t>ｔ</a:t>
            </a:r>
            <a:r>
              <a:rPr lang="en-US" altLang="ja-JP" dirty="0" err="1" smtClean="0"/>
              <a:t>est</a:t>
            </a:r>
            <a:r>
              <a:rPr lang="ja-JP" altLang="en-US" dirty="0" smtClean="0"/>
              <a:t>にアタッチする</a:t>
            </a:r>
            <a:endParaRPr lang="en-US" altLang="ja-JP" dirty="0" smtClean="0"/>
          </a:p>
          <a:p>
            <a:r>
              <a:rPr lang="ja-JP" altLang="en-US" dirty="0" smtClean="0"/>
              <a:t>・「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」を</a:t>
            </a:r>
            <a:r>
              <a:rPr lang="en-US" altLang="ja-JP" dirty="0" err="1" smtClean="0"/>
              <a:t>MoveController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Animator</a:t>
            </a:r>
            <a:r>
              <a:rPr lang="ja-JP" altLang="en-US" dirty="0" smtClean="0"/>
              <a:t> </a:t>
            </a:r>
            <a:r>
              <a:rPr lang="en-US" altLang="ja-JP" dirty="0" smtClean="0"/>
              <a:t>Unit</a:t>
            </a:r>
            <a:r>
              <a:rPr lang="ja-JP" altLang="en-US" dirty="0" smtClean="0"/>
              <a:t>にアタッチする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75" y="1713000"/>
            <a:ext cx="6098250" cy="3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・「</a:t>
            </a:r>
            <a:r>
              <a:rPr lang="en-US" altLang="ja-JP" dirty="0" err="1" smtClean="0"/>
              <a:t>GameObject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UI</a:t>
            </a:r>
            <a:r>
              <a:rPr lang="ja-JP" altLang="en-US" dirty="0" smtClean="0"/>
              <a:t>」→「</a:t>
            </a:r>
            <a:r>
              <a:rPr lang="en-US" altLang="ja-JP" dirty="0" smtClean="0"/>
              <a:t>Button</a:t>
            </a:r>
            <a:r>
              <a:rPr lang="ja-JP" altLang="en-US" dirty="0" smtClean="0"/>
              <a:t>」でボタンをセット</a:t>
            </a:r>
            <a:endParaRPr lang="en-US" altLang="ja-JP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700808"/>
            <a:ext cx="6123662" cy="33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4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６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再生する機能を作る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Ｕｎｉｔｙ上でｆｂｘを使う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Button</a:t>
            </a:r>
            <a:r>
              <a:rPr lang="ja-JP" altLang="en-US" dirty="0" smtClean="0"/>
              <a:t>の「</a:t>
            </a:r>
            <a:r>
              <a:rPr lang="en-US" altLang="ja-JP" dirty="0" smtClean="0"/>
              <a:t>+</a:t>
            </a:r>
            <a:r>
              <a:rPr lang="ja-JP" altLang="en-US" dirty="0" smtClean="0"/>
              <a:t>」を押し、</a:t>
            </a:r>
            <a:r>
              <a:rPr lang="en-US" altLang="ja-JP" dirty="0" err="1" smtClean="0"/>
              <a:t>OnClick</a:t>
            </a:r>
            <a:r>
              <a:rPr lang="ja-JP" altLang="en-US" dirty="0" smtClean="0"/>
              <a:t>をセット可能にする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OnClick</a:t>
            </a:r>
            <a:r>
              <a:rPr lang="ja-JP" altLang="en-US" dirty="0" smtClean="0"/>
              <a:t>に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をアタッチする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・関数に「</a:t>
            </a:r>
            <a:r>
              <a:rPr lang="en-US" altLang="ja-JP" dirty="0" err="1" smtClean="0"/>
              <a:t>OnClickMoveButton</a:t>
            </a:r>
            <a:r>
              <a:rPr lang="ja-JP" altLang="en-US" dirty="0" smtClean="0"/>
              <a:t>」をセットする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75" y="1713000"/>
            <a:ext cx="6098250" cy="3432000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7380312" y="4005064"/>
            <a:ext cx="14401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1691680" y="4077072"/>
            <a:ext cx="4320480" cy="216024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78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の公式サイトへ行き、ダウンロードする（</a:t>
            </a:r>
            <a:r>
              <a:rPr lang="en-US" altLang="ja-JP" dirty="0">
                <a:hlinkClick r:id="rId2"/>
              </a:rPr>
              <a:t>http://www.metaseq.net/jp</a:t>
            </a:r>
            <a:r>
              <a:rPr lang="en-US" altLang="ja-JP" dirty="0" smtClean="0">
                <a:hlinkClick r:id="rId2"/>
              </a:rPr>
              <a:t>/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 smtClean="0"/>
              <a:t>ここで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「３２</a:t>
            </a:r>
            <a:r>
              <a:rPr kumimoji="1" lang="en-US" altLang="ja-JP" dirty="0" smtClean="0">
                <a:solidFill>
                  <a:srgbClr val="FF0000"/>
                </a:solidFill>
              </a:rPr>
              <a:t>bit</a:t>
            </a:r>
            <a:r>
              <a:rPr kumimoji="1" lang="ja-JP" altLang="en-US" dirty="0" smtClean="0">
                <a:solidFill>
                  <a:srgbClr val="FF0000"/>
                </a:solidFill>
              </a:rPr>
              <a:t>版」</a:t>
            </a:r>
            <a:r>
              <a:rPr kumimoji="1" lang="ja-JP" altLang="en-US" dirty="0" smtClean="0"/>
              <a:t>をダウンロードする（６４</a:t>
            </a:r>
            <a:r>
              <a:rPr kumimoji="1" lang="en-US" altLang="ja-JP" dirty="0" smtClean="0"/>
              <a:t>bit</a:t>
            </a:r>
            <a:r>
              <a:rPr kumimoji="1" lang="ja-JP" altLang="en-US" dirty="0" smtClean="0"/>
              <a:t>版はプラグインが入らない）</a:t>
            </a:r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645024"/>
            <a:ext cx="4968552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７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動かしてみる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ja-JP" altLang="en-US" sz="2000" i="1" dirty="0" smtClean="0"/>
              <a:t>Ｕｎｉｔｙ上</a:t>
            </a:r>
            <a:r>
              <a:rPr lang="ja-JP" altLang="en-US" sz="2000" i="1" dirty="0" smtClean="0"/>
              <a:t>で動かす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619672" y="5517232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Button</a:t>
            </a:r>
            <a:r>
              <a:rPr lang="ja-JP" altLang="en-US" dirty="0" smtClean="0"/>
              <a:t>の「</a:t>
            </a:r>
            <a:r>
              <a:rPr lang="en-US" altLang="ja-JP" dirty="0" smtClean="0"/>
              <a:t>+</a:t>
            </a:r>
            <a:r>
              <a:rPr lang="ja-JP" altLang="en-US" dirty="0" smtClean="0"/>
              <a:t>」を押し、</a:t>
            </a:r>
            <a:r>
              <a:rPr lang="en-US" altLang="ja-JP" dirty="0" err="1" smtClean="0"/>
              <a:t>OnClick</a:t>
            </a:r>
            <a:r>
              <a:rPr lang="ja-JP" altLang="en-US" dirty="0" smtClean="0"/>
              <a:t>をセット可能にする</a:t>
            </a:r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err="1" smtClean="0"/>
              <a:t>OnClick</a:t>
            </a:r>
            <a:r>
              <a:rPr lang="ja-JP" altLang="en-US" dirty="0" smtClean="0"/>
              <a:t>に</a:t>
            </a:r>
            <a:r>
              <a:rPr lang="en-US" altLang="ja-JP" dirty="0" smtClean="0"/>
              <a:t>test</a:t>
            </a:r>
            <a:r>
              <a:rPr lang="ja-JP" altLang="en-US" dirty="0" smtClean="0"/>
              <a:t>をアタッチする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・関数に「</a:t>
            </a:r>
            <a:r>
              <a:rPr lang="en-US" altLang="ja-JP" dirty="0" err="1" smtClean="0"/>
              <a:t>OnClickMoveButton</a:t>
            </a:r>
            <a:r>
              <a:rPr lang="ja-JP" altLang="en-US" dirty="0" smtClean="0"/>
              <a:t>」をセットする</a:t>
            </a:r>
            <a:endParaRPr lang="en-US" altLang="ja-JP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988840"/>
            <a:ext cx="3815813" cy="1768800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3347864" y="1916832"/>
            <a:ext cx="1008112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63688" y="4077072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再生ボタンを押して動かす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934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インストール後、ライセンスの購入を行う（</a:t>
            </a:r>
            <a:r>
              <a:rPr kumimoji="1" lang="en-US" altLang="ja-JP" dirty="0" smtClean="0"/>
              <a:t>Standard</a:t>
            </a:r>
            <a:r>
              <a:rPr kumimoji="1" lang="ja-JP" altLang="en-US" dirty="0" smtClean="0"/>
              <a:t>でＯＫ。また、１カ月の試用ライセンスがあるのでそれでもＯＫ）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ライセンスを取得したら、</a:t>
            </a:r>
            <a:r>
              <a:rPr kumimoji="1" lang="en-US" altLang="ja-JP" dirty="0" err="1" smtClean="0"/>
              <a:t>Metasequoia</a:t>
            </a:r>
            <a:r>
              <a:rPr kumimoji="1" lang="ja-JP" altLang="en-US" dirty="0" smtClean="0"/>
              <a:t>を起動してＩＤを入力する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画面右上の「初心者」を「モデリング」に切り替える</a:t>
            </a:r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685456"/>
            <a:ext cx="3873500" cy="317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１</a:t>
            </a:r>
            <a:r>
              <a:rPr kumimoji="1" lang="en-US" altLang="ja-JP" dirty="0" smtClean="0"/>
              <a:t>.</a:t>
            </a:r>
            <a:r>
              <a:rPr kumimoji="1" lang="ja-JP" altLang="en-US" dirty="0" smtClean="0"/>
              <a:t>モデルを作る準備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sz="2000" i="1" dirty="0" smtClean="0"/>
              <a:t>―</a:t>
            </a:r>
            <a:r>
              <a:rPr lang="en-US" altLang="ja-JP" sz="2000" i="1" dirty="0" err="1" smtClean="0"/>
              <a:t>Metasequoia</a:t>
            </a:r>
            <a:r>
              <a:rPr lang="ja-JP" altLang="en-US" sz="2000" i="1" dirty="0" smtClean="0"/>
              <a:t>をセットアップしてみよう</a:t>
            </a:r>
            <a:r>
              <a:rPr lang="en-US" altLang="ja-JP" sz="2000" i="1" dirty="0" smtClean="0"/>
              <a:t>―</a:t>
            </a:r>
            <a:endParaRPr kumimoji="1" lang="ja-JP" altLang="en-US" i="1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Keynote</a:t>
            </a:r>
            <a:r>
              <a:rPr kumimoji="1" lang="ja-JP" altLang="en-US" dirty="0" smtClean="0"/>
              <a:t>をダウンロードする（</a:t>
            </a:r>
            <a:r>
              <a:rPr lang="en-US" altLang="ja-JP" dirty="0">
                <a:hlinkClick r:id="rId2"/>
              </a:rPr>
              <a:t>http://</a:t>
            </a:r>
            <a:r>
              <a:rPr lang="en-US" altLang="ja-JP" dirty="0" smtClean="0">
                <a:hlinkClick r:id="rId2"/>
              </a:rPr>
              <a:t>mqdl.jpn.org/sb.cgi?eid=18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/>
              <a:t>ダウンロード</a:t>
            </a:r>
            <a:r>
              <a:rPr kumimoji="1" lang="ja-JP" altLang="en-US" dirty="0" smtClean="0"/>
              <a:t>したファイルを解凍し、</a:t>
            </a:r>
            <a:r>
              <a:rPr lang="en-US" altLang="ja-JP" dirty="0"/>
              <a:t>C:\Program Files (x86)\</a:t>
            </a:r>
            <a:r>
              <a:rPr lang="en-US" altLang="ja-JP" dirty="0" err="1" smtClean="0"/>
              <a:t>tetraface</a:t>
            </a:r>
            <a:r>
              <a:rPr lang="en-US" altLang="ja-JP" dirty="0" smtClean="0"/>
              <a:t>\Metasequoia4\</a:t>
            </a:r>
            <a:r>
              <a:rPr lang="en-US" altLang="ja-JP" dirty="0" err="1" smtClean="0"/>
              <a:t>Plugins</a:t>
            </a:r>
            <a:r>
              <a:rPr lang="en-US" altLang="ja-JP" dirty="0" smtClean="0"/>
              <a:t>\Command</a:t>
            </a:r>
            <a:r>
              <a:rPr lang="ja-JP" altLang="en-US" dirty="0" smtClean="0"/>
              <a:t>の中に（Ｃドラの</a:t>
            </a:r>
            <a:r>
              <a:rPr lang="en-US" altLang="ja-JP" dirty="0" smtClean="0"/>
              <a:t>Program Files</a:t>
            </a:r>
            <a:r>
              <a:rPr lang="ja-JP" altLang="en-US" dirty="0" smtClean="0"/>
              <a:t>にインストールした場合）、</a:t>
            </a:r>
            <a:r>
              <a:rPr lang="en-US" altLang="ja-JP" dirty="0" smtClean="0"/>
              <a:t>bone.dll</a:t>
            </a:r>
            <a:r>
              <a:rPr lang="ja-JP" altLang="en-US" dirty="0" err="1" smtClean="0"/>
              <a:t>を置</a:t>
            </a:r>
            <a:r>
              <a:rPr lang="ja-JP" altLang="en-US" dirty="0" smtClean="0"/>
              <a:t>き、</a:t>
            </a:r>
            <a:r>
              <a:rPr lang="en-US" altLang="ja-JP" dirty="0" err="1" smtClean="0"/>
              <a:t>Metasequoia</a:t>
            </a:r>
            <a:r>
              <a:rPr lang="ja-JP" altLang="en-US" dirty="0" smtClean="0"/>
              <a:t>を再起動する</a:t>
            </a:r>
            <a:endParaRPr kumimoji="1"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1649</Words>
  <Application>Microsoft Office PowerPoint</Application>
  <PresentationFormat>画面に合わせる (4:3)</PresentationFormat>
  <Paragraphs>159</Paragraphs>
  <Slides>60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4" baseType="lpstr">
      <vt:lpstr>ＭＳ Ｐゴシック</vt:lpstr>
      <vt:lpstr>Arial</vt:lpstr>
      <vt:lpstr>Calibri</vt:lpstr>
      <vt:lpstr>Office テーマ</vt:lpstr>
      <vt:lpstr>ゲーム開発講座１ ー自分でモデルを作って動かしてみよう―</vt:lpstr>
      <vt:lpstr>今回の目的</vt:lpstr>
      <vt:lpstr>全体の流れ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１.モデルを作る準備 ―Metasequoiaをセットアップしてみよう―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２.モデリング講座初級編 ―簡単なモデルを作ってみよう―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３.ボーンの入れ方 ―骨組みを入れる―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４.アニメーションを作る ―作ったモデルを動かしてみる―</vt:lpstr>
      <vt:lpstr>５.Ｕｎｉｔｙにインポートする ―作ったファイルを読み込む―</vt:lpstr>
      <vt:lpstr>５.Ｕｎｉｔｙにインポートする ―作ったファイルを読み込む―</vt:lpstr>
      <vt:lpstr>５.Ｕｎｉｔｙにインポートする ―作ったファイルを読み込む―</vt:lpstr>
      <vt:lpstr>５.Ｕｎｉｔｙにインポートする ―作ったファイルを読み込む―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６.再生する機能を作る ―Ｕｎｉｔｙ上でｆｂｘを使う―</vt:lpstr>
      <vt:lpstr>７.動かしてみる ―Ｕｎｉｔｙ上で動かす―</vt:lpstr>
    </vt:vector>
  </TitlesOfParts>
  <Company>MouseComputer PC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ゲーム開発講座１ ー自分でモデルを作って動かしてみよう―</dc:title>
  <dc:creator>orochi</dc:creator>
  <cp:lastModifiedBy>takanori uoi</cp:lastModifiedBy>
  <cp:revision>60</cp:revision>
  <dcterms:created xsi:type="dcterms:W3CDTF">2016-03-03T14:41:37Z</dcterms:created>
  <dcterms:modified xsi:type="dcterms:W3CDTF">2016-03-05T05:19:48Z</dcterms:modified>
</cp:coreProperties>
</file>